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1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EDBE404-BAA1-4791-8BCD-DE817AA605B9}" type="datetimeFigureOut">
              <a:rPr lang="cs-CZ" smtClean="0"/>
              <a:t>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D02CB7F-F88B-460F-BA24-0B0415674AC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0100" y="3068960"/>
            <a:ext cx="7543800" cy="2088232"/>
          </a:xfrm>
        </p:spPr>
        <p:txBody>
          <a:bodyPr>
            <a:noAutofit/>
          </a:bodyPr>
          <a:lstStyle/>
          <a:p>
            <a:pPr algn="ctr"/>
            <a:r>
              <a:rPr lang="cs-CZ" sz="2800" b="1" cap="none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Hostem  </a:t>
            </a:r>
            <a:r>
              <a:rPr lang="cs-CZ" sz="2800" b="1" cap="none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cs-CZ" sz="2800" b="1" cap="none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arky  </a:t>
            </a:r>
            <a:r>
              <a:rPr lang="cs-CZ" sz="2800" b="1" cap="none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cs-CZ" sz="2800" b="1" cap="none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ykoupilové  </a:t>
            </a:r>
            <a:br>
              <a:rPr lang="cs-CZ" sz="2800" b="1" cap="none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800" b="1" cap="none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 Českého rozhlasu Brno bude  </a:t>
            </a:r>
            <a:br>
              <a:rPr lang="cs-CZ" sz="2800" b="1" cap="none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800" b="1" cap="none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2800" b="1" cap="none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Milan  </a:t>
            </a:r>
            <a:r>
              <a:rPr lang="cs-CZ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Klapetek</a:t>
            </a:r>
            <a:r>
              <a:rPr lang="cs-CZ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br>
              <a:rPr lang="cs-CZ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cs-CZ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ovéPole 3"/>
          <p:cNvSpPr txBox="1"/>
          <p:nvPr/>
        </p:nvSpPr>
        <p:spPr>
          <a:xfrm rot="20626287">
            <a:off x="303602" y="779135"/>
            <a:ext cx="81767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/>
              <a:t>DIVADLO - UČITEL ŽIVOTA</a:t>
            </a:r>
          </a:p>
          <a:p>
            <a:r>
              <a:rPr lang="cs-CZ" sz="3600" dirty="0">
                <a:latin typeface="Bernard MT Condensed" pitchFamily="18" charset="0"/>
              </a:rPr>
              <a:t>b</a:t>
            </a:r>
            <a:r>
              <a:rPr lang="cs-CZ" sz="3600" dirty="0" smtClean="0">
                <a:latin typeface="Bernard MT Condensed" pitchFamily="18" charset="0"/>
              </a:rPr>
              <a:t>eseda s osobností v Divadle Boleradice</a:t>
            </a:r>
            <a:endParaRPr lang="cs-CZ" sz="3600" dirty="0">
              <a:latin typeface="Bernard MT Condensed" pitchFamily="18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51520" y="5805264"/>
            <a:ext cx="8640960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>
                <a:solidFill>
                  <a:schemeClr val="tx1"/>
                </a:solidFill>
              </a:rPr>
              <a:t>Pátek 12. listopadu 19:30 </a:t>
            </a:r>
          </a:p>
          <a:p>
            <a:r>
              <a:rPr lang="cs-CZ" b="1" dirty="0">
                <a:solidFill>
                  <a:schemeClr val="tx1"/>
                </a:solidFill>
              </a:rPr>
              <a:t>Vstupenky:  www.boleradice-divadlo.cz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609" y="5782655"/>
            <a:ext cx="4042872" cy="814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8203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40960" cy="4824536"/>
          </a:xfrm>
        </p:spPr>
        <p:txBody>
          <a:bodyPr>
            <a:noAutofit/>
          </a:bodyPr>
          <a:lstStyle/>
          <a:p>
            <a:pPr algn="l"/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Jste srdečně zváni k besedě o něčem, co se jako ona pověstná červená nit táhne dějinami a co svého smyslu nepozbývá, nýbrž </a:t>
            </a: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naopak</a:t>
            </a: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Povíme </a:t>
            </a: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si, jak je krásné vidět i svět a život jako divadlo, a jak velice záleží na tom, zda ten kus, ve kterém si tu sami sebe představíte, pojmete jako truchlohru, absurdní drama nebo </a:t>
            </a: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operetu. </a:t>
            </a:r>
            <a:b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Přijďte</a:t>
            </a: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vstupte, neváhejte! </a:t>
            </a: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Divadlo </a:t>
            </a: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štědře obdarovává herce i diváka, i zemi i obec, i všechny lidi, kteří se kolem něj točí a s ním se </a:t>
            </a: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setkají. </a:t>
            </a:r>
            <a:b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Popovídejme </a:t>
            </a: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o tom a poděkujme mu! </a:t>
            </a: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</a:t>
            </a:r>
            <a:r>
              <a:rPr lang="cs-CZ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MUStr</a:t>
            </a: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cs-CZ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ThMgr</a:t>
            </a: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Milan </a:t>
            </a:r>
            <a:r>
              <a:rPr lang="cs-CZ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Klapetek</a:t>
            </a: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cs-CZ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51520" y="5805264"/>
            <a:ext cx="8640960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>
                <a:solidFill>
                  <a:schemeClr val="tx1"/>
                </a:solidFill>
              </a:rPr>
              <a:t>Pátek 12. listopadu 19:30 </a:t>
            </a:r>
          </a:p>
          <a:p>
            <a:r>
              <a:rPr lang="cs-CZ" b="1" dirty="0">
                <a:solidFill>
                  <a:schemeClr val="tx1"/>
                </a:solidFill>
              </a:rPr>
              <a:t>Vstupenky:  www.boleradice-divadlo.cz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609" y="5782655"/>
            <a:ext cx="4042872" cy="814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1300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9395</TotalTime>
  <Words>55</Words>
  <Application>Microsoft Office PowerPoint</Application>
  <PresentationFormat>Předvádění na obrazovce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Bernard MT Condensed</vt:lpstr>
      <vt:lpstr>Candara</vt:lpstr>
      <vt:lpstr>Symbol</vt:lpstr>
      <vt:lpstr>Vlnění</vt:lpstr>
      <vt:lpstr>Hostem  Jarky  Vykoupilové   z Českého rozhlasu Brno bude    Milan  Klapetek   </vt:lpstr>
      <vt:lpstr>Jste srdečně zváni k besedě o něčem, co se jako ona pověstná červená nit táhne dějinami a co svého smyslu nepozbývá, nýbrž naopak. Povíme si, jak je krásné vidět i svět a život jako divadlo, a jak velice záleží na tom, zda ten kus, ve kterém si tu sami sebe představíte, pojmete jako truchlohru, absurdní drama nebo operetu.  Přijďte, vstupte, neváhejte!  Divadlo štědře obdarovává herce i diváka, i zemi i obec, i všechny lidi, kteří se kolem něj točí a s ním se setkají.  Popovídejme si o tom a poděkujme mu!      MUStr. ThMgr. Milan Klapetek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Hostem Jarky Vykoupilové bude  milan klapetek</dc:title>
  <dc:creator>Janda Jiří</dc:creator>
  <cp:lastModifiedBy>Květa Vítečková</cp:lastModifiedBy>
  <cp:revision>9</cp:revision>
  <dcterms:created xsi:type="dcterms:W3CDTF">2021-10-08T21:15:47Z</dcterms:created>
  <dcterms:modified xsi:type="dcterms:W3CDTF">2021-11-04T11:18:38Z</dcterms:modified>
</cp:coreProperties>
</file>